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Encerradas até o momento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Tendência de Registros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Equipes em prestação de Serviço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Solicitantes Distintos que foram atendidos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donutChart</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Avaliadas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Registro por Turno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Solucionadas por Origem</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Tickets Avaliados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Taxa de Interação na Pesquisa de Satisfação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Encerradas por Ano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Responsáveis pela solução de atendimento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Prazo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Período de Encerramento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o Contrato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Grupo Executor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Tipo de Solicitação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Acordo Nível de Serviço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Reabertura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Avaliadas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31" name="Google Shape;13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Procedimentos Operacionais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À vencer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Vencidos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Procedimentos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Autores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Aprovadores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Vencidos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À vencer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Autores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36" name="Google Shape;13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pivotTable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Período de Encerramento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o Contrato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Grupo Executor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Tipo de Solicitação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Acordo Nível de Serviço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donutChart</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91" name="Google Shape;9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tableEx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Período de Encerramento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o Contrato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Grupo Executor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Avaliações Negativas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Taxa de Interação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pieChart</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Taxa de Satisfação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96" name="Google Shape;9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Período de Encerramento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o Contrato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Grupo Executor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tableEx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clusteredColumnChart</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Reaberturas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01" name="Google Shape;10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Período de Registro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o Contrato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Grupo de Captura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tableEx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Tempo Médio de Captura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Capturados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Capturados até 30 min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Situação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Tendencia de Registro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Atividades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Contratos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Encerradas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06" name="Google Shape;10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Selecione as tividades do Portólio N1</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Defina o Contrato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Período de Encerradas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Atividades Encerradas em Outros Níveis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Taxa de Retenção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Atividades Encerradas em N1</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tableEx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11" name="Google Shape;11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Período de Registros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Top 10 de Atividades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Top 10 de Solicitantes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Tipo de demanda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Selecione o Contrato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16" name="Google Shape;11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Requisições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Incidentes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Avaliadas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Rearbetura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A.N.S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Capturadas &lt;=30min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A.N.S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21" name="Google Shape;12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tableEx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26" name="Google Shape;12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5" name="Shape 15"/>
        <p:cNvGrpSpPr/>
        <p:nvPr/>
      </p:nvGrpSpPr>
      <p:grpSpPr>
        <a:xfrm>
          <a:off x="0" y="0"/>
          <a:ext cx="0" cy="0"/>
          <a:chOff x="0" y="0"/>
          <a:chExt cx="0" cy="0"/>
        </a:xfrm>
      </p:grpSpPr>
      <p:sp>
        <p:nvSpPr>
          <p:cNvPr id="16" name="Google Shape;16;p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8" name="Google Shape;18;p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9" name="Google Shape;19;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sp>
        <p:nvSpPr>
          <p:cNvPr id="23" name="Google Shape;23;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5" name="Google Shape;25;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2" name="Google Shape;52;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app.powerbi.com/groups/me/reports/a5fda920-3590-4189-8f19-55a4d85e1408/?pbi_source=PowerPoint" TargetMode="Externa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3" title="This slide contains the following visuals: textbox ,Encerradas até o momento ,image ,Tendência de Registros ,image ,image ,image ,image ,Equipes em prestação de Serviço ,Solicitantes Distintos que foram atendidos ,donutChart ,Avaliadas ,Registro por Turno ,Solucionadas por Origem ,Tickets Avaliados ,image ,image ,image ,Taxa de Interação na Pesquisa de Satisfação ,Encerradas por Ano ,Responsáveis pela solução de atendiment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2" title="This slide contains the following visuals: Prazo ,textbox ,shape ,image ,Período de Encerramento ,Defina o Contrato ,Defina Grupo Executor ,Tipo de Solicitação ,Acordo Nível de Serviço ,Reabertura ,Avaliada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3" title="This slide contains the following visuals: textbox ,shape ,image ,Procedimentos Operacionais ,image ,image ,slicer ,slicer ,slicer ,slicer ,slicer ,shape ,À vencer ,Vencidos ,Procedimentos ,Autores ,Aprovadores ,Vencidos ,À vencer ,Autore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4" title="This slide contains the following visuals: pivotTable ,textbox ,shape ,image ,Período de Encerramento ,Defina o Contrato ,Defina Grupo Executor ,Tipo de Solicitação ,Acordo Nível de Serviço ,donutChart.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5" title="This slide contains the following visuals: tableEx ,textbox ,shape ,image ,Período de Encerramento ,Defina o Contrato ,Defina Grupo Executor ,Avaliações Negativas ,Taxa de Interação ,pieChart ,Taxa de Satisfaçã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6" title="This slide contains the following visuals: textbox ,shape ,image ,Período de Encerramento ,Defina o Contrato ,Defina Grupo Executor ,tableEx ,clusteredColumnChart ,Total de Reabertura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17" title="This slide contains the following visuals: textbox ,shape ,image ,Período de Registro ,Defina o Contrato ,Defina Grupo de Captura ,tableEx ,Tempo Médio de Captura ,Total Capturados ,Total Capturados até 30 min ,Defina Situação ,Tendencia de Registro ,Total de Atividades ,Total de Contratos ,Total de Encerrada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8" title="This slide contains the following visuals: textbox ,shape ,image ,Selecione as tividades do Portólio N1 ,Defina o Contrato ,Período de Encerradas ,Atividades Encerradas em Outros Níveis ,Taxa de Retenção ,Atividades Encerradas em N1 ,tableEx.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19" title="This slide contains the following visuals: textbox ,shape ,image ,Período de Registros ,Top 10 de Atividades ,Top 10 de Solicitantes ,Tipo de demanda ,Selecione o Contrat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0" title="This slide contains the following visuals: textbox ,textbox ,textbox ,textbox ,textbox ,textbox ,textbox ,textbox ,textbox ,textbox ,textbox ,textbox ,textbox ,textbox ,textbox ,textbox ,textbox ,textbox ,textbox ,textbox ,textbox ,textbox ,textbox ,card ,card ,textbox ,card ,card ,card ,card ,card ,shape ,image ,shape ,slicer ,slicer ,slicer ,image ,Requisições ,Incidentes ,Avaliadas ,Rearbetura ,A.N.S ,Capturadas &lt;=30min ,A.N.S ,card.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1" title="This slide contains the following visuals: textbox ,shape ,image ,tableEx ,image ,slicer ,image ,slicer ,slicer ,slicer ,slicer ,slicer ,shape.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